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2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8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4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4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9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2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98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9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226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gif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E5CFC-EEA6-456B-8F23-E252865FA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Когда мы станем заложниками цифровой системы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71A67D-C460-4236-9454-0F487E8CC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ru-RU" dirty="0"/>
              <a:t>Подготовил</a:t>
            </a:r>
          </a:p>
          <a:p>
            <a:r>
              <a:rPr lang="ru-RU" sz="1400" dirty="0"/>
              <a:t>Марчук Иван</a:t>
            </a:r>
          </a:p>
        </p:txBody>
      </p:sp>
      <p:pic>
        <p:nvPicPr>
          <p:cNvPr id="4" name="Picture 3" descr="Абстрактное скручивание разноцветных проводов">
            <a:extLst>
              <a:ext uri="{FF2B5EF4-FFF2-40B4-BE49-F238E27FC236}">
                <a16:creationId xmlns:a16="http://schemas.microsoft.com/office/drawing/2014/main" id="{6A742AFA-7B4A-4058-9524-1889CDF5B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" r="24982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3150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83B4F-C728-4811-9D49-7A85ED68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4550543"/>
            <a:ext cx="2925353" cy="230745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FC8D11-44F1-4E3C-AF7C-5673F291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93" y="1777953"/>
            <a:ext cx="2603777" cy="238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1E5CAB8-0245-419A-A25B-1466D242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854" y="849385"/>
            <a:ext cx="2063692" cy="257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Чехол для Samsung Galaxy A71 цвет Black (черный), серия Onyx от Caseport">
            <a:extLst>
              <a:ext uri="{FF2B5EF4-FFF2-40B4-BE49-F238E27FC236}">
                <a16:creationId xmlns:a16="http://schemas.microsoft.com/office/drawing/2014/main" id="{65447C6A-C359-4AEB-8750-5572B940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954" y="1386237"/>
            <a:ext cx="3293204" cy="438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8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E7BA37C-D24A-4D36-99B0-29A5593A0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8" y="3857046"/>
            <a:ext cx="4873611" cy="270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14D660F-3FD2-49DE-A604-7EE253E2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83" y="1073596"/>
            <a:ext cx="4761882" cy="296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4D272BE-DA0D-4962-8ACC-57B186467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08" y="4303544"/>
            <a:ext cx="5211792" cy="26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D226AB-9DB6-4443-ADD6-2020A277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40" y="724505"/>
            <a:ext cx="4807992" cy="270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9745860-B7AD-4069-9E6A-F23EC620E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570" y="5854460"/>
            <a:ext cx="1003540" cy="10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65F8E87-3546-45A8-9FBA-7464B449A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612" y="0"/>
            <a:ext cx="1232498" cy="123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F68CE87-84FB-4AEA-9FF6-C11E6475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42" y="4303544"/>
            <a:ext cx="1974185" cy="13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18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492081-8830-4F65-AA4F-C2467591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3" y="957532"/>
            <a:ext cx="5833923" cy="247146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6CB899B-4E6F-401E-905B-1D9C2DE7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305" y="5257081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9F9A5E-A37F-458D-9DF6-EC177B5C5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519" y="1045726"/>
            <a:ext cx="5030763" cy="238327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10BA91-558C-4D3D-AF73-A59E0A70C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962" y="3777651"/>
            <a:ext cx="5260195" cy="29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0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8E5CBE5-4500-4FA9-B518-BB70B8DC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1" y="983951"/>
            <a:ext cx="42481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F73CF7D-8B6C-4EAD-8845-64467A665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171" y="5270201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0B05D8-2D63-4268-978E-13D89C48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80" y="647699"/>
            <a:ext cx="2743846" cy="31345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75F67D-FD2A-4781-9F05-DFE2A9E9F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40" y="3782255"/>
            <a:ext cx="4852900" cy="297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3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678524-1AEF-4A4B-9B64-7612E768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936505"/>
            <a:ext cx="5972353" cy="33594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05434A-93FF-4568-ABD0-6663623D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45" y="640876"/>
            <a:ext cx="4174555" cy="327964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D9AEBB7-E526-44FD-8E1C-3FB601E1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6" y="4169329"/>
            <a:ext cx="3669784" cy="244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A326D7-2F11-424F-8330-55F14282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03" y="5617653"/>
            <a:ext cx="1156457" cy="11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A8EFD29-213E-4295-9061-0C17C0C3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3" y="228069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C4502741-1377-4477-8D4D-C8D5C9DD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188" y="3920520"/>
            <a:ext cx="4280386" cy="28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D682490-A83F-45C1-B72D-3973597B4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09" y="5392024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3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CA983000-AFC9-42E1-97D0-38122949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295900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Нил Харбиссон – первый в мире официально признанный киборг Нил Харбиссон, Киборги, Видео">
            <a:extLst>
              <a:ext uri="{FF2B5EF4-FFF2-40B4-BE49-F238E27FC236}">
                <a16:creationId xmlns:a16="http://schemas.microsoft.com/office/drawing/2014/main" id="{C8069E34-3E2C-4F98-A109-693679C14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60" y="1735341"/>
            <a:ext cx="5229594" cy="32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 Нил Харбиссон. Источник изображения: soha.vn">
            <a:extLst>
              <a:ext uri="{FF2B5EF4-FFF2-40B4-BE49-F238E27FC236}">
                <a16:creationId xmlns:a16="http://schemas.microsoft.com/office/drawing/2014/main" id="{CDDC9342-399E-4987-997C-A8E61641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7" y="1735341"/>
            <a:ext cx="4207197" cy="31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0C9C0C2-AEFA-4739-B50F-F87EEF2B2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50673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56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3D02F7E6-20B1-4BF1-857B-EFFE40460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587" y="3961289"/>
            <a:ext cx="4337236" cy="231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9F7A1D9-FF49-47C2-BF73-BB59B95C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1" y="1894338"/>
            <a:ext cx="6343009" cy="35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8E7C355-9C2C-4F60-9EFD-B6657D8F9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890" y="1017839"/>
            <a:ext cx="4700631" cy="26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1323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3841"/>
      </a:dk2>
      <a:lt2>
        <a:srgbClr val="E2E8E6"/>
      </a:lt2>
      <a:accent1>
        <a:srgbClr val="B13B63"/>
      </a:accent1>
      <a:accent2>
        <a:srgbClr val="C34DA6"/>
      </a:accent2>
      <a:accent3>
        <a:srgbClr val="C3564D"/>
      </a:accent3>
      <a:accent4>
        <a:srgbClr val="3BB13B"/>
      </a:accent4>
      <a:accent5>
        <a:srgbClr val="48B777"/>
      </a:accent5>
      <a:accent6>
        <a:srgbClr val="3BB19E"/>
      </a:accent6>
      <a:hlink>
        <a:srgbClr val="319472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</Words>
  <Application>Microsoft Office PowerPoint</Application>
  <PresentationFormat>Широкоэкранный</PresentationFormat>
  <Paragraphs>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Corbel</vt:lpstr>
      <vt:lpstr>Gill Sans MT</vt:lpstr>
      <vt:lpstr>Wingdings 2</vt:lpstr>
      <vt:lpstr>DividendVTI</vt:lpstr>
      <vt:lpstr>Когда мы станем заложниками цифровой системы?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Когда мы станем заложниками цифровой системы?</dc:title>
  <dc:creator>Ivan</dc:creator>
  <cp:lastModifiedBy>Ivan</cp:lastModifiedBy>
  <cp:revision>5</cp:revision>
  <dcterms:created xsi:type="dcterms:W3CDTF">2021-12-14T11:58:15Z</dcterms:created>
  <dcterms:modified xsi:type="dcterms:W3CDTF">2021-12-14T12:35:04Z</dcterms:modified>
</cp:coreProperties>
</file>